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6" r:id="rId3"/>
    <p:sldId id="258" r:id="rId4"/>
    <p:sldId id="269" r:id="rId5"/>
    <p:sldId id="270" r:id="rId6"/>
    <p:sldId id="271" r:id="rId7"/>
    <p:sldId id="272" r:id="rId8"/>
    <p:sldId id="273" r:id="rId9"/>
    <p:sldId id="259" r:id="rId10"/>
    <p:sldId id="260" r:id="rId11"/>
    <p:sldId id="262" r:id="rId12"/>
    <p:sldId id="263" r:id="rId13"/>
    <p:sldId id="264" r:id="rId14"/>
    <p:sldId id="274" r:id="rId15"/>
    <p:sldId id="27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A356FE1-B982-4AC1-A177-F47488D4FE55}" type="datetimeFigureOut">
              <a:rPr lang="en-US" smtClean="0"/>
              <a:pPr/>
              <a:t>8/22/2011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2D6A7D2-D981-4775-9B81-B7D7C0C895A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356FE1-B982-4AC1-A177-F47488D4FE55}" type="datetimeFigureOut">
              <a:rPr lang="en-US" smtClean="0"/>
              <a:pPr/>
              <a:t>8/22/2011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D6A7D2-D981-4775-9B81-B7D7C0C895A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356FE1-B982-4AC1-A177-F47488D4FE55}" type="datetimeFigureOut">
              <a:rPr lang="en-US" smtClean="0"/>
              <a:pPr/>
              <a:t>8/22/2011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D6A7D2-D981-4775-9B81-B7D7C0C895A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356FE1-B982-4AC1-A177-F47488D4FE55}" type="datetimeFigureOut">
              <a:rPr lang="en-US" smtClean="0"/>
              <a:pPr/>
              <a:t>8/22/2011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D6A7D2-D981-4775-9B81-B7D7C0C895A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A356FE1-B982-4AC1-A177-F47488D4FE55}" type="datetimeFigureOut">
              <a:rPr lang="en-US" smtClean="0"/>
              <a:pPr/>
              <a:t>8/22/2011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D6A7D2-D981-4775-9B81-B7D7C0C895A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A356FE1-B982-4AC1-A177-F47488D4FE55}" type="datetimeFigureOut">
              <a:rPr lang="en-US" smtClean="0"/>
              <a:pPr/>
              <a:t>8/22/2011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D6A7D2-D981-4775-9B81-B7D7C0C895A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A356FE1-B982-4AC1-A177-F47488D4FE55}" type="datetimeFigureOut">
              <a:rPr lang="en-US" smtClean="0"/>
              <a:pPr/>
              <a:t>8/22/2011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D6A7D2-D981-4775-9B81-B7D7C0C895A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A356FE1-B982-4AC1-A177-F47488D4FE55}" type="datetimeFigureOut">
              <a:rPr lang="en-US" smtClean="0"/>
              <a:pPr/>
              <a:t>8/22/2011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D6A7D2-D981-4775-9B81-B7D7C0C895A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356FE1-B982-4AC1-A177-F47488D4FE55}" type="datetimeFigureOut">
              <a:rPr lang="en-US" smtClean="0"/>
              <a:pPr/>
              <a:t>8/22/2011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D6A7D2-D981-4775-9B81-B7D7C0C895A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A356FE1-B982-4AC1-A177-F47488D4FE55}" type="datetimeFigureOut">
              <a:rPr lang="en-US" smtClean="0"/>
              <a:pPr/>
              <a:t>8/22/2011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D6A7D2-D981-4775-9B81-B7D7C0C895A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A356FE1-B982-4AC1-A177-F47488D4FE55}" type="datetimeFigureOut">
              <a:rPr lang="en-US" smtClean="0"/>
              <a:pPr/>
              <a:t>8/22/2011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2D6A7D2-D981-4775-9B81-B7D7C0C895A2}"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A356FE1-B982-4AC1-A177-F47488D4FE55}" type="datetimeFigureOut">
              <a:rPr lang="en-US" smtClean="0"/>
              <a:pPr/>
              <a:t>8/22/2011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2D6A7D2-D981-4775-9B81-B7D7C0C895A2}"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exch.texasesc.net/owa/redir.aspx?C=2fb14d8017c44e24b1ac2c051ee24c5a&amp;URL=http%3a%2f%2fhydeenglish4.wikispaces.com%2f" TargetMode="External"/><Relationship Id="rId2" Type="http://schemas.openxmlformats.org/officeDocument/2006/relationships/hyperlink" Target="http://hydeenglish3.wikispaces.co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sz="8800" dirty="0" smtClean="0">
                <a:solidFill>
                  <a:schemeClr val="tx1"/>
                </a:solidFill>
                <a:latin typeface="Baskerville Old Face" pitchFamily="18" charset="0"/>
              </a:rPr>
              <a:t>Mrs. Hyde</a:t>
            </a:r>
            <a:endParaRPr lang="en-US" sz="8800" dirty="0">
              <a:solidFill>
                <a:schemeClr val="tx1"/>
              </a:solidFill>
              <a:latin typeface="Baskerville Old Face" pitchFamily="18" charset="0"/>
            </a:endParaRPr>
          </a:p>
        </p:txBody>
      </p:sp>
      <p:sp>
        <p:nvSpPr>
          <p:cNvPr id="3" name="Subtitle 2"/>
          <p:cNvSpPr>
            <a:spLocks noGrp="1"/>
          </p:cNvSpPr>
          <p:nvPr>
            <p:ph type="subTitle" idx="1"/>
          </p:nvPr>
        </p:nvSpPr>
        <p:spPr/>
        <p:txBody>
          <a:bodyPr>
            <a:noAutofit/>
          </a:bodyPr>
          <a:lstStyle/>
          <a:p>
            <a:pPr algn="ctr"/>
            <a:r>
              <a:rPr lang="en-US" sz="3600" dirty="0" smtClean="0">
                <a:latin typeface="Baskerville Old Face" pitchFamily="18" charset="0"/>
              </a:rPr>
              <a:t>English III</a:t>
            </a:r>
          </a:p>
          <a:p>
            <a:pPr algn="ctr"/>
            <a:r>
              <a:rPr lang="en-US" sz="3600" dirty="0" smtClean="0">
                <a:latin typeface="Baskerville Old Face" pitchFamily="18" charset="0"/>
              </a:rPr>
              <a:t>and </a:t>
            </a:r>
          </a:p>
          <a:p>
            <a:pPr algn="ctr"/>
            <a:r>
              <a:rPr lang="en-US" sz="3600" dirty="0" smtClean="0">
                <a:latin typeface="Baskerville Old Face" pitchFamily="18" charset="0"/>
              </a:rPr>
              <a:t>English IV</a:t>
            </a:r>
            <a:endParaRPr lang="en-US" sz="3600" dirty="0">
              <a:latin typeface="Baskerville Old Face"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Coming in and getting started</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Look at your daily supplies list posted above student supply area.</a:t>
            </a:r>
          </a:p>
          <a:p>
            <a:r>
              <a:rPr lang="en-US" dirty="0" smtClean="0"/>
              <a:t>Please come in and </a:t>
            </a:r>
            <a:r>
              <a:rPr lang="en-US" dirty="0" smtClean="0"/>
              <a:t>gather </a:t>
            </a:r>
            <a:r>
              <a:rPr lang="en-US" dirty="0" smtClean="0"/>
              <a:t>the supplies </a:t>
            </a:r>
            <a:r>
              <a:rPr lang="en-US" dirty="0" smtClean="0"/>
              <a:t>listed.</a:t>
            </a:r>
            <a:endParaRPr lang="en-US" dirty="0" smtClean="0"/>
          </a:p>
          <a:p>
            <a:r>
              <a:rPr lang="en-US" dirty="0" smtClean="0"/>
              <a:t>Sit down.</a:t>
            </a:r>
          </a:p>
          <a:p>
            <a:r>
              <a:rPr lang="en-US" dirty="0" smtClean="0"/>
              <a:t>Look on the board and there will be a warm-up </a:t>
            </a:r>
            <a:r>
              <a:rPr lang="en-US" dirty="0" smtClean="0"/>
              <a:t>(</a:t>
            </a:r>
            <a:r>
              <a:rPr lang="en-US" dirty="0" smtClean="0"/>
              <a:t>Notebook Paper) </a:t>
            </a:r>
            <a:r>
              <a:rPr lang="en-US" dirty="0" smtClean="0"/>
              <a:t>for </a:t>
            </a:r>
            <a:r>
              <a:rPr lang="en-US" dirty="0" smtClean="0"/>
              <a:t>you to </a:t>
            </a:r>
            <a:r>
              <a:rPr lang="en-US" dirty="0" smtClean="0"/>
              <a:t>do and a SAT Vocabulary word for you to write down (Steno Pad). You will only have about 5-8 minutes to do both assignments.</a:t>
            </a:r>
            <a:endParaRPr lang="en-US" dirty="0" smtClean="0"/>
          </a:p>
          <a:p>
            <a:r>
              <a:rPr lang="en-US" dirty="0" smtClean="0"/>
              <a:t>Usually the warm-up will be a brief writing assignment</a:t>
            </a:r>
          </a:p>
          <a:p>
            <a:pPr lvl="1"/>
            <a:r>
              <a:rPr lang="en-US" dirty="0" smtClean="0"/>
              <a:t>Always put a </a:t>
            </a:r>
            <a:r>
              <a:rPr lang="en-US" u="sng" dirty="0" smtClean="0"/>
              <a:t>date</a:t>
            </a:r>
            <a:r>
              <a:rPr lang="en-US" dirty="0" smtClean="0"/>
              <a:t>  on your warm-up</a:t>
            </a:r>
          </a:p>
          <a:p>
            <a:pPr lvl="2">
              <a:buNone/>
            </a:pPr>
            <a:r>
              <a:rPr lang="en-US" dirty="0" smtClean="0"/>
              <a:t>This year Warm-</a:t>
            </a:r>
            <a:r>
              <a:rPr lang="en-US" dirty="0" smtClean="0"/>
              <a:t>ups will be handed in immediately after warm-up time.</a:t>
            </a:r>
            <a:endParaRPr lang="en-US" dirty="0" smtClean="0"/>
          </a:p>
          <a:p>
            <a:pPr lvl="2">
              <a:buNone/>
            </a:pP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Restroom</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Ask me</a:t>
            </a:r>
          </a:p>
          <a:p>
            <a:r>
              <a:rPr lang="en-US" dirty="0" smtClean="0"/>
              <a:t>As long as I am not lecturing and </a:t>
            </a:r>
            <a:r>
              <a:rPr lang="en-US" u="sng" dirty="0" smtClean="0"/>
              <a:t>you have been on task</a:t>
            </a:r>
            <a:r>
              <a:rPr lang="en-US" dirty="0" smtClean="0"/>
              <a:t>, I will most likely say YES.</a:t>
            </a:r>
          </a:p>
          <a:p>
            <a:r>
              <a:rPr lang="en-US" dirty="0" smtClean="0"/>
              <a:t>However, I only allow one student out of the classroom at a time. So, if you see the RR pass gone, you may not go at that time.</a:t>
            </a:r>
          </a:p>
          <a:p>
            <a:r>
              <a:rPr lang="en-US" dirty="0" smtClean="0"/>
              <a:t>It is possible to lose RR privileges</a:t>
            </a:r>
            <a:r>
              <a:rPr lang="en-US" dirty="0" smtClean="0"/>
              <a:t>:</a:t>
            </a:r>
          </a:p>
          <a:p>
            <a:pPr lvl="1"/>
            <a:r>
              <a:rPr lang="en-US" dirty="0" smtClean="0"/>
              <a:t>Being on your cell phone during class time</a:t>
            </a:r>
            <a:endParaRPr lang="en-US" dirty="0" smtClean="0"/>
          </a:p>
          <a:p>
            <a:pPr lvl="1"/>
            <a:r>
              <a:rPr lang="en-US" dirty="0" smtClean="0"/>
              <a:t>Being gone way too long</a:t>
            </a:r>
          </a:p>
          <a:p>
            <a:pPr lvl="1"/>
            <a:r>
              <a:rPr lang="en-US" dirty="0" smtClean="0"/>
              <a:t>Finding out you were doing something else while out</a:t>
            </a:r>
          </a:p>
          <a:p>
            <a:pPr lvl="1"/>
            <a:r>
              <a:rPr lang="en-US" dirty="0" smtClean="0"/>
              <a:t>Failing my class</a:t>
            </a:r>
          </a:p>
          <a:p>
            <a:pPr lvl="1"/>
            <a:r>
              <a:rPr lang="en-US" dirty="0" smtClean="0"/>
              <a:t>Being regularly off task in my class</a:t>
            </a:r>
          </a:p>
          <a:p>
            <a:pPr lvl="1"/>
            <a:r>
              <a:rPr lang="en-US" dirty="0" smtClean="0"/>
              <a:t>Having a record of being </a:t>
            </a:r>
            <a:r>
              <a:rPr lang="en-US" dirty="0" smtClean="0"/>
              <a:t>truant or just simply having a record</a:t>
            </a:r>
            <a:endParaRPr lang="en-US" dirty="0" smtClean="0"/>
          </a:p>
          <a:p>
            <a:pPr lvl="1"/>
            <a:r>
              <a:rPr lang="en-US" dirty="0" smtClean="0"/>
              <a:t>Coming back with evidence from the vending machines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15112"/>
          </a:xfrm>
        </p:spPr>
        <p:txBody>
          <a:bodyPr>
            <a:normAutofit fontScale="90000"/>
          </a:bodyPr>
          <a:lstStyle/>
          <a:p>
            <a:r>
              <a:rPr lang="en-US" dirty="0" smtClean="0"/>
              <a:t>Absences</a:t>
            </a:r>
            <a:endParaRPr lang="en-US" dirty="0"/>
          </a:p>
        </p:txBody>
      </p:sp>
      <p:sp>
        <p:nvSpPr>
          <p:cNvPr id="3" name="Content Placeholder 2"/>
          <p:cNvSpPr>
            <a:spLocks noGrp="1"/>
          </p:cNvSpPr>
          <p:nvPr>
            <p:ph idx="1"/>
          </p:nvPr>
        </p:nvSpPr>
        <p:spPr>
          <a:xfrm>
            <a:off x="457200" y="1219200"/>
            <a:ext cx="8229600" cy="5105400"/>
          </a:xfrm>
        </p:spPr>
        <p:txBody>
          <a:bodyPr>
            <a:normAutofit fontScale="47500" lnSpcReduction="20000"/>
          </a:bodyPr>
          <a:lstStyle/>
          <a:p>
            <a:r>
              <a:rPr lang="en-US" sz="3300" dirty="0" smtClean="0"/>
              <a:t>When you are absent and it was an excused absence you are eligible to make up the work</a:t>
            </a:r>
            <a:r>
              <a:rPr lang="en-US" sz="3300" dirty="0" smtClean="0"/>
              <a:t>. Go to the following Wiki Websites to get your assignments. I will not discuss make-up work during class.</a:t>
            </a:r>
          </a:p>
          <a:p>
            <a:endParaRPr lang="en-US" sz="3300" dirty="0" smtClean="0"/>
          </a:p>
          <a:p>
            <a:r>
              <a:rPr lang="en-US" sz="3300" dirty="0" smtClean="0"/>
              <a:t>English 3</a:t>
            </a:r>
            <a:endParaRPr lang="en-US" sz="3300" dirty="0" smtClean="0"/>
          </a:p>
          <a:p>
            <a:r>
              <a:rPr lang="en-US" sz="3300" dirty="0" smtClean="0">
                <a:hlinkClick r:id="rId2"/>
              </a:rPr>
              <a:t>http</a:t>
            </a:r>
            <a:r>
              <a:rPr lang="en-US" sz="3300" dirty="0" smtClean="0">
                <a:hlinkClick r:id="rId2"/>
              </a:rPr>
              <a:t>://hydeenglish3.wikispaces.com</a:t>
            </a:r>
            <a:r>
              <a:rPr lang="en-US" sz="3300" dirty="0" smtClean="0"/>
              <a:t/>
            </a:r>
            <a:br>
              <a:rPr lang="en-US" sz="3300" dirty="0" smtClean="0"/>
            </a:br>
            <a:endParaRPr lang="en-US" sz="3300" dirty="0" smtClean="0"/>
          </a:p>
          <a:p>
            <a:r>
              <a:rPr lang="en-US" sz="3300" dirty="0" smtClean="0"/>
              <a:t>English 4</a:t>
            </a:r>
          </a:p>
          <a:p>
            <a:r>
              <a:rPr lang="en-US" sz="3300" dirty="0" smtClean="0">
                <a:hlinkClick r:id="rId3" action="ppaction://hlinkfile"/>
              </a:rPr>
              <a:t>http</a:t>
            </a:r>
            <a:r>
              <a:rPr lang="en-US" sz="3300" dirty="0" smtClean="0">
                <a:hlinkClick r:id="rId3" action="ppaction://hlinkfile"/>
              </a:rPr>
              <a:t>://hydeenglish4.wikispaces.com</a:t>
            </a:r>
            <a:r>
              <a:rPr lang="en-US" sz="3300" dirty="0" smtClean="0"/>
              <a:t/>
            </a:r>
            <a:br>
              <a:rPr lang="en-US" sz="3300" dirty="0" smtClean="0"/>
            </a:br>
            <a:endParaRPr lang="en-US" sz="3300" dirty="0" smtClean="0"/>
          </a:p>
          <a:p>
            <a:r>
              <a:rPr lang="en-US" sz="3300" dirty="0" smtClean="0"/>
              <a:t>Speech</a:t>
            </a:r>
          </a:p>
          <a:p>
            <a:r>
              <a:rPr lang="en-US" sz="3300" u="sng" dirty="0" smtClean="0">
                <a:solidFill>
                  <a:srgbClr val="0070C0"/>
                </a:solidFill>
              </a:rPr>
              <a:t>http</a:t>
            </a:r>
            <a:r>
              <a:rPr lang="en-US" sz="3300" u="sng" dirty="0" smtClean="0">
                <a:solidFill>
                  <a:srgbClr val="0070C0"/>
                </a:solidFill>
              </a:rPr>
              <a:t>://hydespeech.wikispaces.com</a:t>
            </a:r>
            <a:r>
              <a:rPr lang="en-US" sz="3300" dirty="0" smtClean="0"/>
              <a:t/>
            </a:r>
            <a:br>
              <a:rPr lang="en-US" sz="3300" dirty="0" smtClean="0"/>
            </a:br>
            <a:endParaRPr lang="en-US" sz="3300" dirty="0" smtClean="0"/>
          </a:p>
          <a:p>
            <a:r>
              <a:rPr lang="en-US" sz="3300" dirty="0" smtClean="0"/>
              <a:t>This </a:t>
            </a:r>
            <a:r>
              <a:rPr lang="en-US" sz="3300" dirty="0" smtClean="0"/>
              <a:t>is your job, not mine. I will not hunt you down with make-up work.</a:t>
            </a:r>
          </a:p>
          <a:p>
            <a:r>
              <a:rPr lang="en-US" sz="3300" dirty="0" smtClean="0"/>
              <a:t>If you missed one day, your make-up work will be due one day after you get back. Missed 2 days, then 2 days after you get back. Place all make-up work in the “IN” box on my </a:t>
            </a:r>
            <a:r>
              <a:rPr lang="en-US" sz="3300" dirty="0" smtClean="0"/>
              <a:t>desk or you can email it to me a </a:t>
            </a:r>
            <a:r>
              <a:rPr lang="en-US" sz="3800" u="sng" dirty="0" smtClean="0">
                <a:solidFill>
                  <a:srgbClr val="0070C0"/>
                </a:solidFill>
              </a:rPr>
              <a:t>chyde@lcmcisd.org</a:t>
            </a:r>
            <a:r>
              <a:rPr lang="en-US" sz="3800" dirty="0" smtClean="0"/>
              <a:t>.</a:t>
            </a:r>
          </a:p>
          <a:p>
            <a:r>
              <a:rPr lang="en-US" sz="3300" dirty="0" smtClean="0"/>
              <a:t>Warning: If you did not turn a </a:t>
            </a:r>
            <a:r>
              <a:rPr lang="en-US" sz="3300" u="sng" dirty="0" smtClean="0"/>
              <a:t>legitimate</a:t>
            </a:r>
            <a:r>
              <a:rPr lang="en-US" sz="3300" dirty="0" smtClean="0"/>
              <a:t> excuse </a:t>
            </a:r>
            <a:r>
              <a:rPr lang="en-US" sz="3300" dirty="0" smtClean="0"/>
              <a:t>in </a:t>
            </a:r>
            <a:r>
              <a:rPr lang="en-US" sz="3300" dirty="0" smtClean="0"/>
              <a:t>to the office, this means you were truant (an unexcused absence). You may not make up work for truancy. If you do the work anyway, good for you, but you will be wasting your time because I will give you a ZERO.</a:t>
            </a:r>
          </a:p>
          <a:p>
            <a:pPr>
              <a:buNone/>
            </a:pPr>
            <a:endParaRPr lang="en-US" sz="3300" dirty="0" smtClean="0"/>
          </a:p>
          <a:p>
            <a:pPr>
              <a:buNone/>
            </a:pPr>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 of class</a:t>
            </a:r>
            <a:endParaRPr lang="en-US" dirty="0"/>
          </a:p>
        </p:txBody>
      </p:sp>
      <p:sp>
        <p:nvSpPr>
          <p:cNvPr id="3" name="Content Placeholder 2"/>
          <p:cNvSpPr>
            <a:spLocks noGrp="1"/>
          </p:cNvSpPr>
          <p:nvPr>
            <p:ph idx="1"/>
          </p:nvPr>
        </p:nvSpPr>
        <p:spPr/>
        <p:txBody>
          <a:bodyPr>
            <a:normAutofit/>
          </a:bodyPr>
          <a:lstStyle/>
          <a:p>
            <a:r>
              <a:rPr lang="en-US" dirty="0" smtClean="0"/>
              <a:t>If I remember, I will give you about 2 minutes to put your supplies away and clean up your work area.</a:t>
            </a:r>
          </a:p>
          <a:p>
            <a:r>
              <a:rPr lang="en-US" dirty="0" smtClean="0"/>
              <a:t>When putting your supplies away make sure all books, texts, and </a:t>
            </a:r>
            <a:r>
              <a:rPr lang="en-US" dirty="0" smtClean="0"/>
              <a:t>envelopes are placed </a:t>
            </a:r>
            <a:r>
              <a:rPr lang="en-US" dirty="0" smtClean="0"/>
              <a:t>neatly </a:t>
            </a:r>
            <a:r>
              <a:rPr lang="en-US" dirty="0" smtClean="0"/>
              <a:t>in </a:t>
            </a:r>
            <a:r>
              <a:rPr lang="en-US" dirty="0" smtClean="0"/>
              <a:t>your assigned </a:t>
            </a:r>
            <a:r>
              <a:rPr lang="en-US" dirty="0" smtClean="0"/>
              <a:t>area. </a:t>
            </a:r>
            <a:endParaRPr lang="en-US" dirty="0" smtClean="0"/>
          </a:p>
          <a:p>
            <a:r>
              <a:rPr lang="en-US" dirty="0" smtClean="0"/>
              <a:t>Look around your work area. Is there trash on the floor? Clean it up. Can you help anyone else in your area clean up? Be a good citizen.</a:t>
            </a:r>
          </a:p>
          <a:p>
            <a:r>
              <a:rPr lang="en-US" dirty="0" smtClean="0"/>
              <a:t>No one leaves until my room is </a:t>
            </a:r>
            <a:r>
              <a:rPr lang="en-US" dirty="0" smtClean="0"/>
              <a:t>clean.</a:t>
            </a:r>
            <a:endParaRPr lang="en-US" dirty="0" smtClean="0"/>
          </a:p>
          <a:p>
            <a:r>
              <a:rPr lang="en-US" dirty="0" smtClean="0"/>
              <a:t>I dismiss you, not the bell!</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fontScale="90000"/>
          </a:bodyPr>
          <a:lstStyle/>
          <a:p>
            <a:r>
              <a:rPr lang="en-US" dirty="0" smtClean="0"/>
              <a:t>Supplies Needed for my Class </a:t>
            </a:r>
            <a:br>
              <a:rPr lang="en-US" dirty="0" smtClean="0"/>
            </a:br>
            <a:r>
              <a:rPr lang="en-US" dirty="0" smtClean="0"/>
              <a:t>(Tell your Mommies)</a:t>
            </a:r>
            <a:endParaRPr lang="en-US" dirty="0"/>
          </a:p>
        </p:txBody>
      </p:sp>
      <p:sp>
        <p:nvSpPr>
          <p:cNvPr id="3" name="Content Placeholder 2"/>
          <p:cNvSpPr>
            <a:spLocks noGrp="1"/>
          </p:cNvSpPr>
          <p:nvPr>
            <p:ph idx="1"/>
          </p:nvPr>
        </p:nvSpPr>
        <p:spPr>
          <a:xfrm>
            <a:off x="457200" y="1524000"/>
            <a:ext cx="8229600" cy="4800600"/>
          </a:xfrm>
        </p:spPr>
        <p:txBody>
          <a:bodyPr>
            <a:normAutofit fontScale="62500" lnSpcReduction="20000"/>
          </a:bodyPr>
          <a:lstStyle/>
          <a:p>
            <a:pPr>
              <a:buNone/>
            </a:pPr>
            <a:r>
              <a:rPr lang="en-US" dirty="0" smtClean="0"/>
              <a:t>Supplies Needed for Mrs. Hyde’s English Class</a:t>
            </a:r>
          </a:p>
          <a:p>
            <a:pPr>
              <a:buNone/>
            </a:pPr>
            <a:r>
              <a:rPr lang="en-US" dirty="0" smtClean="0"/>
              <a:t>Please have all supplies in class by Thursday </a:t>
            </a:r>
            <a:r>
              <a:rPr lang="en-US" b="1" dirty="0" smtClean="0"/>
              <a:t>9/1</a:t>
            </a:r>
            <a:r>
              <a:rPr lang="en-US" dirty="0" smtClean="0"/>
              <a:t> (A- day) or </a:t>
            </a:r>
            <a:r>
              <a:rPr lang="en-US" b="1" dirty="0" smtClean="0"/>
              <a:t>Friday 9/2</a:t>
            </a:r>
            <a:r>
              <a:rPr lang="en-US" dirty="0" smtClean="0"/>
              <a:t> (B- day).</a:t>
            </a:r>
          </a:p>
          <a:p>
            <a:pPr lvl="0"/>
            <a:r>
              <a:rPr lang="en-US" dirty="0" smtClean="0"/>
              <a:t>Post-it notes (</a:t>
            </a:r>
            <a:r>
              <a:rPr lang="en-US" u="sng" dirty="0" smtClean="0"/>
              <a:t>Do not</a:t>
            </a:r>
            <a:r>
              <a:rPr lang="en-US" dirty="0" smtClean="0"/>
              <a:t> get the “Super Sticky” kind)</a:t>
            </a:r>
          </a:p>
          <a:p>
            <a:pPr lvl="0"/>
            <a:r>
              <a:rPr lang="en-US" dirty="0" smtClean="0"/>
              <a:t>Notebook paper (wide-ruled) </a:t>
            </a:r>
          </a:p>
          <a:p>
            <a:pPr lvl="0"/>
            <a:r>
              <a:rPr lang="en-US" dirty="0" smtClean="0"/>
              <a:t>Ear buds</a:t>
            </a:r>
          </a:p>
          <a:p>
            <a:pPr lvl="0"/>
            <a:r>
              <a:rPr lang="en-US" dirty="0" smtClean="0"/>
              <a:t>Jump drive (can be used)</a:t>
            </a:r>
          </a:p>
          <a:p>
            <a:pPr lvl="0"/>
            <a:r>
              <a:rPr lang="en-US" dirty="0" smtClean="0"/>
              <a:t>Steno pad (2</a:t>
            </a:r>
            <a:r>
              <a:rPr lang="en-US" baseline="30000" dirty="0" smtClean="0"/>
              <a:t>nd</a:t>
            </a:r>
            <a:r>
              <a:rPr lang="en-US" dirty="0" smtClean="0"/>
              <a:t> semester)</a:t>
            </a:r>
          </a:p>
          <a:p>
            <a:pPr lvl="0"/>
            <a:r>
              <a:rPr lang="en-US" dirty="0" smtClean="0"/>
              <a:t>Pens and pencils</a:t>
            </a:r>
          </a:p>
          <a:p>
            <a:pPr lvl="0"/>
            <a:r>
              <a:rPr lang="en-US" dirty="0" smtClean="0"/>
              <a:t>Assigned item per class: </a:t>
            </a:r>
          </a:p>
          <a:p>
            <a:r>
              <a:rPr lang="en-US" dirty="0" smtClean="0"/>
              <a:t>____ - 1 ream of white computer paper</a:t>
            </a:r>
          </a:p>
          <a:p>
            <a:r>
              <a:rPr lang="en-US" dirty="0" smtClean="0"/>
              <a:t>____ -  2 boxes of Kleenex</a:t>
            </a:r>
          </a:p>
          <a:p>
            <a:r>
              <a:rPr lang="en-US" dirty="0" smtClean="0"/>
              <a:t>____ -  3 boxes of markers (thin or broad tip)</a:t>
            </a:r>
          </a:p>
          <a:p>
            <a:r>
              <a:rPr lang="en-US" dirty="0" smtClean="0"/>
              <a:t>____ -  2 packs of 5ct. multi-colored highlighters</a:t>
            </a:r>
          </a:p>
          <a:p>
            <a:r>
              <a:rPr lang="en-US" dirty="0" smtClean="0"/>
              <a:t>____ - 3 packs of 10-12 ct. blue or black pens</a:t>
            </a:r>
          </a:p>
          <a:p>
            <a:r>
              <a:rPr lang="en-US" dirty="0" smtClean="0"/>
              <a:t>____-  3 boxes of 24 ct. pencils</a:t>
            </a:r>
          </a:p>
          <a:p>
            <a:r>
              <a:rPr lang="en-US" dirty="0" smtClean="0"/>
              <a:t>____ - 1 ream of colored computer paper</a:t>
            </a:r>
          </a:p>
          <a:p>
            <a:r>
              <a:rPr lang="en-US" b="1" dirty="0" smtClean="0"/>
              <a:t>(You will get 2 homework passes for bringing your assigned class item by the above date.)</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1. Envelopes</a:t>
            </a:r>
          </a:p>
          <a:p>
            <a:r>
              <a:rPr lang="en-US" dirty="0" smtClean="0"/>
              <a:t>2. Questionnaire</a:t>
            </a:r>
          </a:p>
          <a:p>
            <a:r>
              <a:rPr lang="en-US" dirty="0" smtClean="0"/>
              <a:t>3. Analysis of writing style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Rule #1</a:t>
            </a:r>
            <a:endParaRPr lang="en-US" dirty="0"/>
          </a:p>
        </p:txBody>
      </p:sp>
      <p:sp>
        <p:nvSpPr>
          <p:cNvPr id="3" name="Content Placeholder 2"/>
          <p:cNvSpPr>
            <a:spLocks noGrp="1"/>
          </p:cNvSpPr>
          <p:nvPr>
            <p:ph idx="1"/>
          </p:nvPr>
        </p:nvSpPr>
        <p:spPr/>
        <p:txBody>
          <a:bodyPr>
            <a:normAutofit/>
          </a:bodyPr>
          <a:lstStyle/>
          <a:p>
            <a:r>
              <a:rPr lang="en-US" sz="4000" dirty="0" smtClean="0"/>
              <a:t>No talking during announcements!</a:t>
            </a:r>
            <a:endParaRPr lang="en-US" sz="4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All About Me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Born and raised in Beaumont</a:t>
            </a:r>
          </a:p>
          <a:p>
            <a:r>
              <a:rPr lang="en-US" dirty="0" smtClean="0"/>
              <a:t>My birthday is October 19</a:t>
            </a:r>
            <a:r>
              <a:rPr lang="en-US" baseline="30000" dirty="0" smtClean="0"/>
              <a:t>th</a:t>
            </a:r>
            <a:endParaRPr lang="en-US" dirty="0" smtClean="0"/>
          </a:p>
          <a:p>
            <a:r>
              <a:rPr lang="en-US" dirty="0" smtClean="0"/>
              <a:t>Graduate of Hardin-Jefferson High School</a:t>
            </a:r>
          </a:p>
          <a:p>
            <a:r>
              <a:rPr lang="en-US" dirty="0" smtClean="0"/>
              <a:t>Bachelor’s Degree in English Literature from the University of Houston</a:t>
            </a:r>
          </a:p>
          <a:p>
            <a:r>
              <a:rPr lang="en-US" dirty="0" smtClean="0"/>
              <a:t>I’m married to Mr. Hyde (9</a:t>
            </a:r>
            <a:r>
              <a:rPr lang="en-US" baseline="30000" dirty="0" smtClean="0"/>
              <a:t>th</a:t>
            </a:r>
            <a:r>
              <a:rPr lang="en-US" dirty="0" smtClean="0"/>
              <a:t> grade Pre-AP English)</a:t>
            </a:r>
          </a:p>
          <a:p>
            <a:r>
              <a:rPr lang="en-US" dirty="0" smtClean="0"/>
              <a:t>I have two sons: Jamison </a:t>
            </a:r>
            <a:r>
              <a:rPr lang="en-US" dirty="0" smtClean="0"/>
              <a:t>(5 </a:t>
            </a:r>
            <a:r>
              <a:rPr lang="en-US" dirty="0" smtClean="0"/>
              <a:t>) and Finn </a:t>
            </a:r>
            <a:r>
              <a:rPr lang="en-US" dirty="0" smtClean="0"/>
              <a:t>(almost 2)</a:t>
            </a:r>
            <a:endParaRPr lang="en-US" dirty="0" smtClean="0"/>
          </a:p>
          <a:p>
            <a:r>
              <a:rPr lang="en-US" dirty="0" smtClean="0"/>
              <a:t>This will be my </a:t>
            </a:r>
            <a:r>
              <a:rPr lang="en-US" dirty="0" smtClean="0"/>
              <a:t>7</a:t>
            </a:r>
            <a:r>
              <a:rPr lang="en-US" baseline="30000" dirty="0" smtClean="0"/>
              <a:t>th</a:t>
            </a:r>
            <a:r>
              <a:rPr lang="en-US" dirty="0" smtClean="0"/>
              <a:t> </a:t>
            </a:r>
            <a:r>
              <a:rPr lang="en-US" dirty="0" smtClean="0"/>
              <a:t>year to teach and my </a:t>
            </a:r>
            <a:r>
              <a:rPr lang="en-US" dirty="0" smtClean="0"/>
              <a:t>2nd  </a:t>
            </a:r>
            <a:r>
              <a:rPr lang="en-US" dirty="0" smtClean="0"/>
              <a:t>year at LCM</a:t>
            </a:r>
          </a:p>
          <a:p>
            <a:r>
              <a:rPr lang="en-US" dirty="0" smtClean="0"/>
              <a:t>Something </a:t>
            </a:r>
            <a:r>
              <a:rPr lang="en-US" dirty="0" smtClean="0"/>
              <a:t>you might not know about me is that I was a horrible teenager. Every teachers’ nightmare!</a:t>
            </a:r>
          </a:p>
          <a:p>
            <a:r>
              <a:rPr lang="en-US" dirty="0" smtClean="0"/>
              <a:t>My favorite movie is </a:t>
            </a:r>
            <a:r>
              <a:rPr lang="en-US" u="sng" dirty="0" smtClean="0"/>
              <a:t>Thelma and Louise</a:t>
            </a:r>
          </a:p>
          <a:p>
            <a:r>
              <a:rPr lang="en-US" dirty="0" smtClean="0"/>
              <a:t>My favorite book is </a:t>
            </a:r>
            <a:r>
              <a:rPr lang="en-US" u="sng" dirty="0" smtClean="0"/>
              <a:t>The Bell Jar </a:t>
            </a:r>
            <a:r>
              <a:rPr lang="en-US" dirty="0" smtClean="0"/>
              <a:t>by Sylvia Plath</a:t>
            </a:r>
          </a:p>
          <a:p>
            <a:r>
              <a:rPr lang="en-US" dirty="0" smtClean="0"/>
              <a:t>In my spare time I like to spend time with my boys, clean, and read</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Professional</a:t>
            </a:r>
            <a:endParaRPr lang="en-US" dirty="0"/>
          </a:p>
        </p:txBody>
      </p:sp>
      <p:sp>
        <p:nvSpPr>
          <p:cNvPr id="3" name="Content Placeholder 2"/>
          <p:cNvSpPr>
            <a:spLocks noGrp="1"/>
          </p:cNvSpPr>
          <p:nvPr>
            <p:ph idx="1"/>
          </p:nvPr>
        </p:nvSpPr>
        <p:spPr/>
        <p:txBody>
          <a:bodyPr/>
          <a:lstStyle/>
          <a:p>
            <a:r>
              <a:rPr lang="en-US" dirty="0" smtClean="0"/>
              <a:t>Be on time</a:t>
            </a:r>
          </a:p>
          <a:p>
            <a:r>
              <a:rPr lang="en-US" dirty="0" smtClean="0"/>
              <a:t>Be in dress code</a:t>
            </a:r>
          </a:p>
          <a:p>
            <a:r>
              <a:rPr lang="en-US" dirty="0" smtClean="0"/>
              <a:t>Use professional language</a:t>
            </a:r>
          </a:p>
          <a:p>
            <a:r>
              <a:rPr lang="en-US" dirty="0" smtClean="0"/>
              <a:t>Be prepared with your supplies</a:t>
            </a:r>
          </a:p>
          <a:p>
            <a:r>
              <a:rPr lang="en-US" dirty="0" smtClean="0"/>
              <a:t>Be on task at all times</a:t>
            </a:r>
          </a:p>
          <a:p>
            <a:r>
              <a:rPr lang="en-US" dirty="0" smtClean="0"/>
              <a:t>Look and be attentive, sit up straight</a:t>
            </a:r>
          </a:p>
          <a:p>
            <a:r>
              <a:rPr lang="en-US" dirty="0" smtClean="0"/>
              <a:t>Keep your hands to yourself</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Pet Peeves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Grooming while in class (brushing your hair or putting on make-up</a:t>
            </a:r>
            <a:r>
              <a:rPr lang="en-US" dirty="0" smtClean="0"/>
              <a:t>)</a:t>
            </a:r>
          </a:p>
          <a:p>
            <a:r>
              <a:rPr lang="en-US" dirty="0" smtClean="0"/>
              <a:t>Having food or drinks in the classroom– Not allowed this year!</a:t>
            </a:r>
            <a:endParaRPr lang="en-US" dirty="0" smtClean="0"/>
          </a:p>
          <a:p>
            <a:r>
              <a:rPr lang="en-US" dirty="0" smtClean="0"/>
              <a:t>Using the back door as an exit or an entrance– Don’t do it!</a:t>
            </a:r>
            <a:endParaRPr lang="en-US" dirty="0" smtClean="0"/>
          </a:p>
          <a:p>
            <a:r>
              <a:rPr lang="en-US" dirty="0" smtClean="0"/>
              <a:t>Behavior </a:t>
            </a:r>
            <a:r>
              <a:rPr lang="en-US" dirty="0" smtClean="0"/>
              <a:t>that is not gentleman-like or lady-like</a:t>
            </a:r>
          </a:p>
          <a:p>
            <a:r>
              <a:rPr lang="en-US" dirty="0" smtClean="0"/>
              <a:t>Sleeping or having your head down</a:t>
            </a:r>
          </a:p>
          <a:p>
            <a:pPr lvl="1"/>
            <a:r>
              <a:rPr lang="en-US" dirty="0" smtClean="0"/>
              <a:t>I simply DO NOT tolerate sleeping. Students who sleep will sit on the sleeper’s stool or stand by their desk.</a:t>
            </a:r>
          </a:p>
          <a:p>
            <a:pPr lvl="1"/>
            <a:r>
              <a:rPr lang="en-US" dirty="0" smtClean="0"/>
              <a:t>If you don’t feel well, go to the nurse.</a:t>
            </a:r>
          </a:p>
          <a:p>
            <a:pPr lvl="1"/>
            <a:r>
              <a:rPr lang="en-US" dirty="0" smtClean="0"/>
              <a:t>If your boyfriend/girlfriend just broke up with you or you are having family issues, talk to me about it. I will usually let you be secluded and write in your journal that day</a:t>
            </a:r>
            <a:r>
              <a:rPr lang="en-US" dirty="0" smtClean="0"/>
              <a:t>.</a:t>
            </a:r>
            <a:endParaRPr lang="en-US" dirty="0"/>
          </a:p>
          <a:p>
            <a:pPr lvl="1">
              <a:buNone/>
            </a:pP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Cell Phone/Electronic Device Policy</a:t>
            </a:r>
            <a:endParaRPr lang="en-US" dirty="0"/>
          </a:p>
        </p:txBody>
      </p:sp>
      <p:sp>
        <p:nvSpPr>
          <p:cNvPr id="3" name="Content Placeholder 2"/>
          <p:cNvSpPr>
            <a:spLocks noGrp="1"/>
          </p:cNvSpPr>
          <p:nvPr>
            <p:ph idx="1"/>
          </p:nvPr>
        </p:nvSpPr>
        <p:spPr/>
        <p:txBody>
          <a:bodyPr/>
          <a:lstStyle/>
          <a:p>
            <a:r>
              <a:rPr lang="en-US" dirty="0" smtClean="0"/>
              <a:t>Cell Phones are not allowed to be used in the classroom. </a:t>
            </a:r>
          </a:p>
          <a:p>
            <a:r>
              <a:rPr lang="en-US" dirty="0" smtClean="0"/>
              <a:t>Definitions of cell phone use:</a:t>
            </a:r>
          </a:p>
          <a:p>
            <a:pPr lvl="1"/>
            <a:r>
              <a:rPr lang="en-US" dirty="0" smtClean="0"/>
              <a:t>Texting (anyone, </a:t>
            </a:r>
            <a:r>
              <a:rPr lang="en-US" u="sng" dirty="0" smtClean="0"/>
              <a:t>including</a:t>
            </a:r>
            <a:r>
              <a:rPr lang="en-US" dirty="0" smtClean="0"/>
              <a:t> your mom)</a:t>
            </a:r>
          </a:p>
          <a:p>
            <a:pPr lvl="1"/>
            <a:r>
              <a:rPr lang="en-US" dirty="0" smtClean="0"/>
              <a:t>Talking</a:t>
            </a:r>
          </a:p>
          <a:p>
            <a:pPr lvl="1"/>
            <a:r>
              <a:rPr lang="en-US" dirty="0" smtClean="0"/>
              <a:t>Ringing</a:t>
            </a:r>
          </a:p>
          <a:p>
            <a:pPr lvl="1"/>
            <a:r>
              <a:rPr lang="en-US" dirty="0" smtClean="0"/>
              <a:t>Vibrating</a:t>
            </a:r>
          </a:p>
          <a:p>
            <a:pPr lvl="1"/>
            <a:r>
              <a:rPr lang="en-US" dirty="0" smtClean="0"/>
              <a:t>“Looking at the time”</a:t>
            </a:r>
          </a:p>
          <a:p>
            <a:pPr lvl="1"/>
            <a:r>
              <a:rPr lang="en-US" dirty="0" smtClean="0"/>
              <a:t>Playing games</a:t>
            </a:r>
          </a:p>
          <a:p>
            <a:pPr lvl="1">
              <a:buNone/>
            </a:pPr>
            <a:endParaRPr lang="en-US" dirty="0" smtClean="0"/>
          </a:p>
          <a:p>
            <a:pPr lvl="1"/>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Cell Phone Policy cont…</a:t>
            </a:r>
            <a:endParaRPr lang="en-US" dirty="0"/>
          </a:p>
        </p:txBody>
      </p:sp>
      <p:sp>
        <p:nvSpPr>
          <p:cNvPr id="3" name="Content Placeholder 2"/>
          <p:cNvSpPr>
            <a:spLocks noGrp="1"/>
          </p:cNvSpPr>
          <p:nvPr>
            <p:ph idx="1"/>
          </p:nvPr>
        </p:nvSpPr>
        <p:spPr/>
        <p:txBody>
          <a:bodyPr/>
          <a:lstStyle/>
          <a:p>
            <a:r>
              <a:rPr lang="en-US" dirty="0" smtClean="0"/>
              <a:t>Simply turn it OFF before you enter my room.</a:t>
            </a:r>
          </a:p>
          <a:p>
            <a:pPr>
              <a:buNone/>
            </a:pPr>
            <a:r>
              <a:rPr lang="en-US" dirty="0" smtClean="0"/>
              <a:t>Exceptions:</a:t>
            </a:r>
          </a:p>
          <a:p>
            <a:pPr>
              <a:buNone/>
            </a:pPr>
            <a:r>
              <a:rPr lang="en-US" dirty="0" smtClean="0"/>
              <a:t>	- We are in a crisis situation</a:t>
            </a:r>
          </a:p>
          <a:p>
            <a:pPr>
              <a:buNone/>
            </a:pPr>
            <a:r>
              <a:rPr lang="en-US" dirty="0" smtClean="0"/>
              <a:t>	-You have a child and I have documentation of that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Cell Phone Policy cont…</a:t>
            </a:r>
            <a:endParaRPr lang="en-US" dirty="0"/>
          </a:p>
        </p:txBody>
      </p:sp>
      <p:sp>
        <p:nvSpPr>
          <p:cNvPr id="3" name="Content Placeholder 2"/>
          <p:cNvSpPr>
            <a:spLocks noGrp="1"/>
          </p:cNvSpPr>
          <p:nvPr>
            <p:ph idx="1"/>
          </p:nvPr>
        </p:nvSpPr>
        <p:spPr/>
        <p:txBody>
          <a:bodyPr>
            <a:normAutofit/>
          </a:bodyPr>
          <a:lstStyle/>
          <a:p>
            <a:r>
              <a:rPr lang="en-US" dirty="0" smtClean="0"/>
              <a:t>1</a:t>
            </a:r>
            <a:r>
              <a:rPr lang="en-US" baseline="30000" dirty="0" smtClean="0"/>
              <a:t>st</a:t>
            </a:r>
            <a:r>
              <a:rPr lang="en-US" dirty="0" smtClean="0"/>
              <a:t> offense- </a:t>
            </a:r>
            <a:r>
              <a:rPr lang="en-US" dirty="0" smtClean="0"/>
              <a:t>hand over cell phone to me sweetly and you can pick it up from me after </a:t>
            </a:r>
            <a:r>
              <a:rPr lang="en-US" dirty="0" smtClean="0"/>
              <a:t>school.</a:t>
            </a:r>
            <a:endParaRPr lang="en-US" dirty="0" smtClean="0"/>
          </a:p>
          <a:p>
            <a:pPr>
              <a:buNone/>
            </a:pPr>
            <a:r>
              <a:rPr lang="en-US" dirty="0" smtClean="0"/>
              <a:t>* If you refuse to hand it to me, then it becomes an office issue and you can suffer the consequences.</a:t>
            </a:r>
          </a:p>
          <a:p>
            <a:r>
              <a:rPr lang="en-US" dirty="0" smtClean="0"/>
              <a:t>2</a:t>
            </a:r>
            <a:r>
              <a:rPr lang="en-US" baseline="30000" dirty="0" smtClean="0"/>
              <a:t>nd</a:t>
            </a:r>
            <a:r>
              <a:rPr lang="en-US" dirty="0" smtClean="0"/>
              <a:t>  </a:t>
            </a:r>
            <a:r>
              <a:rPr lang="en-US" dirty="0" smtClean="0"/>
              <a:t>offense-hand over cell phone and serve a 10 minute detention with me and then you can get it </a:t>
            </a:r>
            <a:r>
              <a:rPr lang="en-US" dirty="0" smtClean="0"/>
              <a:t>back.</a:t>
            </a:r>
            <a:endParaRPr lang="en-US" dirty="0" smtClean="0"/>
          </a:p>
          <a:p>
            <a:r>
              <a:rPr lang="en-US" dirty="0" smtClean="0"/>
              <a:t>3</a:t>
            </a:r>
            <a:r>
              <a:rPr lang="en-US" baseline="30000" dirty="0" smtClean="0"/>
              <a:t>rd</a:t>
            </a:r>
            <a:r>
              <a:rPr lang="en-US" dirty="0" smtClean="0"/>
              <a:t>  </a:t>
            </a:r>
            <a:r>
              <a:rPr lang="en-US" dirty="0" smtClean="0"/>
              <a:t>offense- hand over cell phone and serve a 20 minute detention with me and then you can get it </a:t>
            </a:r>
            <a:r>
              <a:rPr lang="en-US" dirty="0" smtClean="0"/>
              <a:t>back.</a:t>
            </a:r>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Procedures and Expectations</a:t>
            </a:r>
            <a:endParaRPr lang="en-US" dirty="0"/>
          </a:p>
        </p:txBody>
      </p:sp>
      <p:sp>
        <p:nvSpPr>
          <p:cNvPr id="3" name="Content Placeholder 2"/>
          <p:cNvSpPr>
            <a:spLocks noGrp="1"/>
          </p:cNvSpPr>
          <p:nvPr>
            <p:ph idx="1"/>
          </p:nvPr>
        </p:nvSpPr>
        <p:spPr/>
        <p:txBody>
          <a:bodyPr/>
          <a:lstStyle/>
          <a:p>
            <a:r>
              <a:rPr lang="en-US" dirty="0" smtClean="0"/>
              <a:t>A general day in Mrs. Hyde’s classroom:</a:t>
            </a:r>
          </a:p>
          <a:p>
            <a:pPr lvl="1"/>
            <a:r>
              <a:rPr lang="en-US" dirty="0" smtClean="0"/>
              <a:t>Warm-up </a:t>
            </a:r>
            <a:r>
              <a:rPr lang="en-US" dirty="0" smtClean="0"/>
              <a:t>/ SAT Vocabulary(5-8 </a:t>
            </a:r>
            <a:r>
              <a:rPr lang="en-US" dirty="0" smtClean="0"/>
              <a:t>minutes)</a:t>
            </a:r>
          </a:p>
          <a:p>
            <a:pPr lvl="1"/>
            <a:r>
              <a:rPr lang="en-US" dirty="0" smtClean="0"/>
              <a:t>Lesson (30-45 minutes)</a:t>
            </a:r>
          </a:p>
          <a:p>
            <a:pPr lvl="1"/>
            <a:r>
              <a:rPr lang="en-US" dirty="0" smtClean="0"/>
              <a:t>Student Activity (Around 45 minutes)</a:t>
            </a:r>
          </a:p>
          <a:p>
            <a:pPr lvl="1"/>
            <a:r>
              <a:rPr lang="en-US" dirty="0" smtClean="0"/>
              <a:t>Clean Up (1-2 minutes)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240</TotalTime>
  <Words>1015</Words>
  <Application>Microsoft Office PowerPoint</Application>
  <PresentationFormat>On-screen Show (4:3)</PresentationFormat>
  <Paragraphs>122</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Flow</vt:lpstr>
      <vt:lpstr>Mrs. Hyde</vt:lpstr>
      <vt:lpstr>Rule #1</vt:lpstr>
      <vt:lpstr>All About Me</vt:lpstr>
      <vt:lpstr>Be Professional</vt:lpstr>
      <vt:lpstr>My Pet Peeves</vt:lpstr>
      <vt:lpstr>Cell Phone/Electronic Device Policy</vt:lpstr>
      <vt:lpstr>Cell Phone Policy cont…</vt:lpstr>
      <vt:lpstr>Cell Phone Policy cont…</vt:lpstr>
      <vt:lpstr>Procedures and Expectations</vt:lpstr>
      <vt:lpstr>Coming in and getting started</vt:lpstr>
      <vt:lpstr>Restroom</vt:lpstr>
      <vt:lpstr>Absences</vt:lpstr>
      <vt:lpstr>The end of class</vt:lpstr>
      <vt:lpstr>Supplies Needed for my Class  (Tell your Mommies)</vt:lpstr>
      <vt:lpstr>Slide 15</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Mrs. Hyde</dc:title>
  <dc:creator>hydecs</dc:creator>
  <cp:lastModifiedBy>hydecs</cp:lastModifiedBy>
  <cp:revision>25</cp:revision>
  <dcterms:created xsi:type="dcterms:W3CDTF">2010-08-05T17:22:22Z</dcterms:created>
  <dcterms:modified xsi:type="dcterms:W3CDTF">2011-08-22T13:50:43Z</dcterms:modified>
</cp:coreProperties>
</file>